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40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9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7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8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21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0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0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67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41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1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4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2025/1/10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5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8" y="332656"/>
            <a:ext cx="8496944" cy="252028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JH</a:t>
            </a:r>
            <a:r>
              <a:rPr kumimoji="1" lang="ja-JP" altLang="en-US" sz="4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リトリート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kumimoji="1"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kumimoji="1"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4005064"/>
            <a:ext cx="8496944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私は今回の演題に関連して、</a:t>
            </a:r>
            <a:endParaRPr kumimoji="1" lang="en-US" altLang="ja-JP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</a:t>
            </a:r>
            <a:r>
              <a:rPr kumimoji="1" lang="en-US" altLang="ja-JP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6918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8DF6EFAEFCBB478A7625A4118BF143" ma:contentTypeVersion="21" ma:contentTypeDescription="新しいドキュメントを作成します。" ma:contentTypeScope="" ma:versionID="fe174be356a87d4fe700ce0d6e008cb4">
  <xsd:schema xmlns:xsd="http://www.w3.org/2001/XMLSchema" xmlns:xs="http://www.w3.org/2001/XMLSchema" xmlns:p="http://schemas.microsoft.com/office/2006/metadata/properties" xmlns:ns2="c9258ad8-392e-4df1-83ca-a1c55673b2a5" xmlns:ns3="0036735b-0c86-4fb6-ab24-8fee8e1cb44a" targetNamespace="http://schemas.microsoft.com/office/2006/metadata/properties" ma:root="true" ma:fieldsID="010fbba4a6bdb85bf85ec6621abb4834" ns2:_="" ns3:_="">
    <xsd:import namespace="c9258ad8-392e-4df1-83ca-a1c55673b2a5"/>
    <xsd:import namespace="0036735b-0c86-4fb6-ab24-8fee8e1cb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258ad8-392e-4df1-83ca-a1c55673b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2a5e9b46-0269-4129-af04-1daf0605b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6735b-0c86-4fb6-ab24-8fee8e1cb44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d36e2f8-ed65-4d19-b89d-f5e7cac6a2f4}" ma:internalName="TaxCatchAll" ma:showField="CatchAllData" ma:web="0036735b-0c86-4fb6-ab24-8fee8e1cb4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9258ad8-392e-4df1-83ca-a1c55673b2a5">
      <Terms xmlns="http://schemas.microsoft.com/office/infopath/2007/PartnerControls"/>
    </lcf76f155ced4ddcb4097134ff3c332f>
    <TaxCatchAll xmlns="0036735b-0c86-4fb6-ab24-8fee8e1cb44a" xsi:nil="true"/>
  </documentManagement>
</p:properties>
</file>

<file path=customXml/itemProps1.xml><?xml version="1.0" encoding="utf-8"?>
<ds:datastoreItem xmlns:ds="http://schemas.openxmlformats.org/officeDocument/2006/customXml" ds:itemID="{A99EC352-683B-4F07-B6AD-4405E863B3CE}"/>
</file>

<file path=customXml/itemProps2.xml><?xml version="1.0" encoding="utf-8"?>
<ds:datastoreItem xmlns:ds="http://schemas.openxmlformats.org/officeDocument/2006/customXml" ds:itemID="{6040CC0C-158F-487E-A6A3-EA48268776FC}"/>
</file>

<file path=customXml/itemProps3.xml><?xml version="1.0" encoding="utf-8"?>
<ds:datastoreItem xmlns:ds="http://schemas.openxmlformats.org/officeDocument/2006/customXml" ds:itemID="{3CA95823-AD9B-482F-AB31-76A641739B5B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左髙 舞子</cp:lastModifiedBy>
  <cp:revision>9</cp:revision>
  <dcterms:created xsi:type="dcterms:W3CDTF">2020-02-14T03:01:22Z</dcterms:created>
  <dcterms:modified xsi:type="dcterms:W3CDTF">2025-01-10T02:38:47Z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0x010100EA8DF6EFAEFCBB478A7625A4118BF143</vt:lpwstr>
  </property>
</Properties>
</file>